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6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83671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общеобразовательное учреждение Прогимназия 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 г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Сыктывкара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(Прогимназия №81)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196752"/>
            <a:ext cx="7272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204865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0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онкурс</a:t>
            </a:r>
            <a:endParaRPr lang="ru-RU" sz="4000" b="1" i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</a:t>
            </a:r>
            <a:r>
              <a:rPr lang="ru-RU" sz="40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игра»</a:t>
            </a:r>
            <a:endParaRPr lang="ru-RU" sz="40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835696" y="4662427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группы раннего возраста: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Цыкало Марина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Ивановна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https://image.jimcdn.com/app/cms/image/transf/none/path/sc2f0efcb0492d79a/backgroundarea/id8a05dbf8ef130b5/version/149334995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image.jimcdn.com/app/cms/image/transf/none/path/sc2f0efcb0492d79a/backgroundarea/id8a05dbf8ef130b5/version/149334995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lib.exdat.com/tw_files2/urls_13/7/d-6676/6676_html_83f5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Волшебная кисточка» предназначена для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детей 2-3 лет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ib.exdat.com/tw_files2/urls_13/7/d-6676/6676_html_83f5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User\Desktop\-WteycCa0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464496" cy="2880320"/>
          </a:xfrm>
          <a:prstGeom prst="rect">
            <a:avLst/>
          </a:prstGeom>
          <a:noFill/>
        </p:spPr>
      </p:pic>
      <p:pic>
        <p:nvPicPr>
          <p:cNvPr id="1027" name="Picture 3" descr="C:\Users\User\Desktop\h6G-FVlEd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28" y="404664"/>
            <a:ext cx="4214508" cy="6192688"/>
          </a:xfrm>
          <a:prstGeom prst="rect">
            <a:avLst/>
          </a:prstGeom>
          <a:noFill/>
        </p:spPr>
      </p:pic>
      <p:pic>
        <p:nvPicPr>
          <p:cNvPr id="1028" name="Picture 4" descr="C:\Users\User\Desktop\KMCUwM0ExF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963482" y="2677479"/>
            <a:ext cx="3645023" cy="47160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9622" y="5301208"/>
            <a:ext cx="379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детали к игре, сделанные из фетра,  на обратной стороне каждой детали - магнит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ib.exdat.com/tw_files2/urls_13/7/d-6676/6676_html_83f5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395520" cy="7046639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 (3)\Q0HD5KJ00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680520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BwlHj_TGb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84984"/>
            <a:ext cx="4473045" cy="2952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0113" y="980728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макета  к образу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«Зима»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761148"/>
            <a:ext cx="365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макета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«Осень»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ib.exdat.com/tw_files2/urls_13/7/d-6676/6676_html_83f5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79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 (3)\KvBVxIFx5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76673"/>
            <a:ext cx="5040560" cy="2736304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)\-KSSLtS737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3"/>
            <a:ext cx="4176464" cy="2952329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 (3)\WgLvSjKYB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4104456" cy="2952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52120" y="1196752"/>
            <a:ext cx="344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работа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ib.exdat.com/tw_files2/urls_13/7/d-6676/6676_html_83f5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</a:t>
            </a:r>
            <a: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«Волшебная кисточка» развивает представление малыша об окружающем мире, обучает ребенка наблюдать и выделять характерные признаки предметов (величину, цвет, форму) различать их, устанавливать простейшие взаимосвязи.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Asus</cp:lastModifiedBy>
  <cp:revision>16</cp:revision>
  <dcterms:created xsi:type="dcterms:W3CDTF">2018-11-11T17:32:14Z</dcterms:created>
  <dcterms:modified xsi:type="dcterms:W3CDTF">2019-03-03T10:51:44Z</dcterms:modified>
</cp:coreProperties>
</file>